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96525"/>
  <p:notesSz cx="6858000" cy="9144000"/>
  <p:defaultTextStyle>
    <a:defPPr>
      <a:defRPr lang="ru-RU"/>
    </a:defPPr>
    <a:lvl1pPr marL="0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6029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2057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8086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4114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30143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6172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802200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8229" algn="l" defTabSz="1372057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21CF7-6014-4557-A4FA-4DB469F53470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744E-1B58-46BC-9AF4-6D58C0D02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50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548195"/>
            <a:ext cx="15773400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7300" y="2740973"/>
            <a:ext cx="15773400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573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21CF7-6014-4557-A4FA-4DB469F53470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057900" y="9543354"/>
            <a:ext cx="61722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2915900" y="9543354"/>
            <a:ext cx="4114800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1744E-1B58-46BC-9AF4-6D58C0D025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1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19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4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7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6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5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94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4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7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6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7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51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7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62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2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2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7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1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9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4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129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4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9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0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</cp:revision>
  <dcterms:created xsi:type="dcterms:W3CDTF">2016-10-30T20:48:16Z</dcterms:created>
  <dcterms:modified xsi:type="dcterms:W3CDTF">2016-10-30T20:48:16Z</dcterms:modified>
</cp:coreProperties>
</file>