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96525"/>
  <p:notesSz cx="6858000" cy="9144000"/>
  <p:defaultTextStyle>
    <a:defPPr>
      <a:defRPr lang="ru-RU"/>
    </a:defPPr>
    <a:lvl1pPr marL="0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1pPr>
    <a:lvl2pPr marL="686029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2pPr>
    <a:lvl3pPr marL="1372057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3pPr>
    <a:lvl4pPr marL="2058086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4pPr>
    <a:lvl5pPr marL="2744114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5pPr>
    <a:lvl6pPr marL="3430143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6pPr>
    <a:lvl7pPr marL="4116172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7pPr>
    <a:lvl8pPr marL="4802200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8pPr>
    <a:lvl9pPr marL="5488229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327-5144-486D-82B9-AD7C570D871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E166-A806-4BAE-B932-C4FDD9619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0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8195"/>
            <a:ext cx="15773400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40973"/>
            <a:ext cx="15773400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A327-5144-486D-82B9-AD7C570D871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43354"/>
            <a:ext cx="61722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E166-A806-4BAE-B932-C4FDD9619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3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3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9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4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6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9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3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9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5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3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36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76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94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56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54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89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84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9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54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4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2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0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7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8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6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4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2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</cp:revision>
  <dcterms:created xsi:type="dcterms:W3CDTF">2016-10-30T20:11:09Z</dcterms:created>
  <dcterms:modified xsi:type="dcterms:W3CDTF">2016-10-30T20:11:09Z</dcterms:modified>
</cp:coreProperties>
</file>